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6" r:id="rId8"/>
    <p:sldId id="262" r:id="rId9"/>
    <p:sldId id="265" r:id="rId10"/>
    <p:sldId id="268" r:id="rId11"/>
    <p:sldId id="267" r:id="rId12"/>
    <p:sldId id="263" r:id="rId13"/>
    <p:sldId id="264" r:id="rId14"/>
    <p:sldId id="269" r:id="rId15"/>
  </p:sldIdLst>
  <p:sldSz cx="18288000" cy="10287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0" d="100"/>
          <a:sy n="50" d="100"/>
        </p:scale>
        <p:origin x="29" y="3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2857500" y="512763"/>
            <a:ext cx="3429000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1:notes"/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87" name="Google Shape;87;p1:notes"/>
          <p:cNvSpPr>
            <a:spLocks noGrp="1" noRot="1" noChangeAspect="1"/>
          </p:cNvSpPr>
          <p:nvPr>
            <p:ph type="sldImg" idx="3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8" name="Google Shape;88;p1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1:notes"/>
          <p:cNvSpPr txBox="1">
            <a:spLocks noGrp="1"/>
          </p:cNvSpPr>
          <p:nvPr>
            <p:ph type="ftr" idx="11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1:notes"/>
          <p:cNvSpPr txBox="1">
            <a:spLocks noGrp="1"/>
          </p:cNvSpPr>
          <p:nvPr>
            <p:ph type="sldNum" idx="12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8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771200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8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9594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9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0:notes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Google Shape;189;p10:notes"/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190" name="Google Shape;190;p10:notes"/>
          <p:cNvSpPr>
            <a:spLocks noGrp="1" noRot="1" noChangeAspect="1"/>
          </p:cNvSpPr>
          <p:nvPr>
            <p:ph type="sldImg" idx="3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1" name="Google Shape;191;p10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10:notes"/>
          <p:cNvSpPr txBox="1">
            <a:spLocks noGrp="1"/>
          </p:cNvSpPr>
          <p:nvPr>
            <p:ph type="ftr" idx="11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p10:notes"/>
          <p:cNvSpPr txBox="1">
            <a:spLocks noGrp="1"/>
          </p:cNvSpPr>
          <p:nvPr>
            <p:ph type="sldNum" idx="12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0:notes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Google Shape;189;p10:notes"/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190" name="Google Shape;190;p10:notes"/>
          <p:cNvSpPr>
            <a:spLocks noGrp="1" noRot="1" noChangeAspect="1"/>
          </p:cNvSpPr>
          <p:nvPr>
            <p:ph type="sldImg" idx="3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1" name="Google Shape;191;p10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10:notes"/>
          <p:cNvSpPr txBox="1">
            <a:spLocks noGrp="1"/>
          </p:cNvSpPr>
          <p:nvPr>
            <p:ph type="ftr" idx="11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p10:notes"/>
          <p:cNvSpPr txBox="1">
            <a:spLocks noGrp="1"/>
          </p:cNvSpPr>
          <p:nvPr>
            <p:ph type="sldNum" idx="12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2311684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4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6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c340a41314_1_94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g2c340a41314_1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7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7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322703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8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8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005215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0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g"/><Relationship Id="rId3" Type="http://schemas.openxmlformats.org/officeDocument/2006/relationships/image" Target="../media/image2.png"/><Relationship Id="rId7" Type="http://schemas.openxmlformats.org/officeDocument/2006/relationships/image" Target="../media/image21.jp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6.png"/><Relationship Id="rId10" Type="http://schemas.openxmlformats.org/officeDocument/2006/relationships/image" Target="../media/image24.jpg"/><Relationship Id="rId4" Type="http://schemas.openxmlformats.org/officeDocument/2006/relationships/image" Target="../media/image4.png"/><Relationship Id="rId9" Type="http://schemas.openxmlformats.org/officeDocument/2006/relationships/image" Target="../media/image23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jp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2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4.png"/><Relationship Id="rId9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3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13"/>
          <p:cNvSpPr txBox="1"/>
          <p:nvPr/>
        </p:nvSpPr>
        <p:spPr>
          <a:xfrm>
            <a:off x="2300325" y="2783700"/>
            <a:ext cx="13687500" cy="206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9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400" b="1">
                <a:solidFill>
                  <a:srgbClr val="FFF2CC"/>
                </a:solidFill>
              </a:rPr>
              <a:t>IntelliNotes</a:t>
            </a:r>
            <a:endParaRPr sz="13400" b="1">
              <a:solidFill>
                <a:srgbClr val="FFF2C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13"/>
          <p:cNvSpPr txBox="1"/>
          <p:nvPr/>
        </p:nvSpPr>
        <p:spPr>
          <a:xfrm>
            <a:off x="3752625" y="4622175"/>
            <a:ext cx="107829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>
                <a:solidFill>
                  <a:srgbClr val="FFFFFF"/>
                </a:solidFill>
              </a:rPr>
              <a:t>Your best studying assistant</a:t>
            </a:r>
            <a:endParaRPr sz="5000" b="1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9"/>
          <p:cNvSpPr/>
          <p:nvPr/>
        </p:nvSpPr>
        <p:spPr>
          <a:xfrm flipH="1">
            <a:off x="-1" y="0"/>
            <a:ext cx="18518189" cy="10294858"/>
          </a:xfrm>
          <a:custGeom>
            <a:avLst/>
            <a:gdLst/>
            <a:ahLst/>
            <a:cxnLst/>
            <a:rect l="l" t="t" r="r" b="b"/>
            <a:pathLst>
              <a:path w="18518189" h="12868572" extrusionOk="0">
                <a:moveTo>
                  <a:pt x="18518189" y="0"/>
                </a:moveTo>
                <a:lnTo>
                  <a:pt x="0" y="0"/>
                </a:lnTo>
                <a:lnTo>
                  <a:pt x="0" y="12868572"/>
                </a:lnTo>
                <a:lnTo>
                  <a:pt x="18518189" y="12868572"/>
                </a:lnTo>
                <a:lnTo>
                  <a:pt x="18518189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56" name="Google Shape;156;p19"/>
          <p:cNvSpPr txBox="1"/>
          <p:nvPr/>
        </p:nvSpPr>
        <p:spPr>
          <a:xfrm>
            <a:off x="4417366" y="714375"/>
            <a:ext cx="12194234" cy="1728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bg-BG" sz="9600" b="1" dirty="0">
                <a:solidFill>
                  <a:srgbClr val="FFF2CC"/>
                </a:solidFill>
                <a:latin typeface="Arial"/>
                <a:ea typeface="Arial"/>
                <a:cs typeface="Arial"/>
                <a:sym typeface="Arial"/>
              </a:rPr>
              <a:t>Ден 3</a:t>
            </a:r>
            <a:endParaRPr sz="9600" b="1" dirty="0">
              <a:solidFill>
                <a:srgbClr val="FFF2C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19"/>
          <p:cNvSpPr/>
          <p:nvPr/>
        </p:nvSpPr>
        <p:spPr>
          <a:xfrm rot="10800000">
            <a:off x="-7302565" y="6638567"/>
            <a:ext cx="12270000" cy="78600"/>
          </a:xfrm>
          <a:prstGeom prst="rect">
            <a:avLst/>
          </a:prstGeom>
          <a:solidFill>
            <a:srgbClr val="FFFFFF"/>
          </a:solidFill>
          <a:ln w="127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19"/>
          <p:cNvSpPr/>
          <p:nvPr/>
        </p:nvSpPr>
        <p:spPr>
          <a:xfrm rot="10800000">
            <a:off x="4323869" y="6630949"/>
            <a:ext cx="10166700" cy="78600"/>
          </a:xfrm>
          <a:prstGeom prst="rect">
            <a:avLst/>
          </a:prstGeom>
          <a:solidFill>
            <a:srgbClr val="FFFFFF"/>
          </a:solidFill>
          <a:ln w="127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19"/>
          <p:cNvSpPr txBox="1"/>
          <p:nvPr/>
        </p:nvSpPr>
        <p:spPr>
          <a:xfrm>
            <a:off x="12679786" y="6886218"/>
            <a:ext cx="5303414" cy="1477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9000" b="1">
                <a:solidFill>
                  <a:srgbClr val="FFFFFF"/>
                </a:solidFill>
                <a:latin typeface="Verdana"/>
                <a:ea typeface="Verdana"/>
                <a:sym typeface="Verdana"/>
              </a:rPr>
              <a:t>20:00</a:t>
            </a:r>
            <a:endParaRPr lang="bg-BG" sz="9600" dirty="0"/>
          </a:p>
        </p:txBody>
      </p:sp>
      <p:sp>
        <p:nvSpPr>
          <p:cNvPr id="167" name="Google Shape;167;p19"/>
          <p:cNvSpPr txBox="1"/>
          <p:nvPr/>
        </p:nvSpPr>
        <p:spPr>
          <a:xfrm>
            <a:off x="2381219" y="6878599"/>
            <a:ext cx="38853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9000" b="1" dirty="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8:30</a:t>
            </a:r>
            <a:endParaRPr dirty="0"/>
          </a:p>
        </p:txBody>
      </p:sp>
      <p:sp>
        <p:nvSpPr>
          <p:cNvPr id="169" name="Google Shape;169;p19"/>
          <p:cNvSpPr/>
          <p:nvPr/>
        </p:nvSpPr>
        <p:spPr>
          <a:xfrm rot="10800000">
            <a:off x="4122671" y="6469517"/>
            <a:ext cx="405000" cy="416700"/>
          </a:xfrm>
          <a:prstGeom prst="ellipse">
            <a:avLst/>
          </a:prstGeom>
          <a:solidFill>
            <a:srgbClr val="FF0000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64;p19">
            <a:extLst>
              <a:ext uri="{FF2B5EF4-FFF2-40B4-BE49-F238E27FC236}">
                <a16:creationId xmlns:a16="http://schemas.microsoft.com/office/drawing/2014/main" id="{9E1B6E07-4A81-E2B3-16FA-F067D92251B2}"/>
              </a:ext>
            </a:extLst>
          </p:cNvPr>
          <p:cNvSpPr/>
          <p:nvPr/>
        </p:nvSpPr>
        <p:spPr>
          <a:xfrm rot="10800000">
            <a:off x="11211076" y="6631434"/>
            <a:ext cx="12270000" cy="78600"/>
          </a:xfrm>
          <a:prstGeom prst="rect">
            <a:avLst/>
          </a:prstGeom>
          <a:solidFill>
            <a:srgbClr val="FFFFFF"/>
          </a:solidFill>
          <a:ln w="127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19"/>
          <p:cNvSpPr/>
          <p:nvPr/>
        </p:nvSpPr>
        <p:spPr>
          <a:xfrm rot="10800000">
            <a:off x="14302864" y="6459873"/>
            <a:ext cx="405000" cy="416700"/>
          </a:xfrm>
          <a:prstGeom prst="ellipse">
            <a:avLst/>
          </a:prstGeom>
          <a:solidFill>
            <a:srgbClr val="FF0000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55;p19">
            <a:extLst>
              <a:ext uri="{FF2B5EF4-FFF2-40B4-BE49-F238E27FC236}">
                <a16:creationId xmlns:a16="http://schemas.microsoft.com/office/drawing/2014/main" id="{0301E1B1-5254-142B-5A0C-FB0C98D5FA1D}"/>
              </a:ext>
            </a:extLst>
          </p:cNvPr>
          <p:cNvSpPr/>
          <p:nvPr/>
        </p:nvSpPr>
        <p:spPr>
          <a:xfrm rot="3217022">
            <a:off x="8811155" y="-1194298"/>
            <a:ext cx="7608916" cy="7289845"/>
          </a:xfrm>
          <a:custGeom>
            <a:avLst/>
            <a:gdLst/>
            <a:ahLst/>
            <a:cxnLst/>
            <a:rect l="l" t="t" r="r" b="b"/>
            <a:pathLst>
              <a:path w="10041401" h="9951936" extrusionOk="0">
                <a:moveTo>
                  <a:pt x="0" y="0"/>
                </a:moveTo>
                <a:lnTo>
                  <a:pt x="10041401" y="0"/>
                </a:lnTo>
                <a:lnTo>
                  <a:pt x="10041401" y="9951936"/>
                </a:lnTo>
                <a:lnTo>
                  <a:pt x="0" y="99519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4" name="Google Shape;168;p19">
            <a:extLst>
              <a:ext uri="{FF2B5EF4-FFF2-40B4-BE49-F238E27FC236}">
                <a16:creationId xmlns:a16="http://schemas.microsoft.com/office/drawing/2014/main" id="{831AB062-73DF-9146-A772-0092920DBF5E}"/>
              </a:ext>
            </a:extLst>
          </p:cNvPr>
          <p:cNvSpPr/>
          <p:nvPr/>
        </p:nvSpPr>
        <p:spPr>
          <a:xfrm rot="10800000">
            <a:off x="9259093" y="6508818"/>
            <a:ext cx="405000" cy="416700"/>
          </a:xfrm>
          <a:prstGeom prst="ellipse">
            <a:avLst/>
          </a:prstGeom>
          <a:solidFill>
            <a:srgbClr val="FF0000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9CEF1AD-F07A-8D0B-E098-F076429AB330}"/>
              </a:ext>
            </a:extLst>
          </p:cNvPr>
          <p:cNvSpPr txBox="1"/>
          <p:nvPr/>
        </p:nvSpPr>
        <p:spPr>
          <a:xfrm>
            <a:off x="7627673" y="6936909"/>
            <a:ext cx="1540764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bg-BG" sz="9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Verdana"/>
                <a:cs typeface="Arial"/>
                <a:sym typeface="Verdana"/>
              </a:rPr>
              <a:t>17:30</a:t>
            </a:r>
            <a:endParaRPr kumimoji="0" lang="bg-BG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E278EDE-9F91-386E-7A79-D40F692AD8F6}"/>
              </a:ext>
            </a:extLst>
          </p:cNvPr>
          <p:cNvSpPr txBox="1"/>
          <p:nvPr/>
        </p:nvSpPr>
        <p:spPr>
          <a:xfrm>
            <a:off x="0" y="5621516"/>
            <a:ext cx="15407640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5000" b="1" dirty="0">
                <a:solidFill>
                  <a:srgbClr val="FFFFFF"/>
                </a:solidFill>
                <a:latin typeface="Verdana"/>
                <a:ea typeface="Verdana"/>
                <a:sym typeface="Verdana"/>
              </a:rPr>
              <a:t>Finalizing features</a:t>
            </a:r>
            <a:endParaRPr kumimoji="0" lang="bg-BG" sz="5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DDE5B3C-C836-CA50-97AF-DC0E30EC97EE}"/>
              </a:ext>
            </a:extLst>
          </p:cNvPr>
          <p:cNvSpPr txBox="1"/>
          <p:nvPr/>
        </p:nvSpPr>
        <p:spPr>
          <a:xfrm>
            <a:off x="6786749" y="5631161"/>
            <a:ext cx="15407640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5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Deploying into AWS</a:t>
            </a:r>
            <a:endParaRPr kumimoji="0" lang="bg-BG" sz="5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2CC013A-508B-2F02-A719-91F53280CCDA}"/>
              </a:ext>
            </a:extLst>
          </p:cNvPr>
          <p:cNvSpPr txBox="1"/>
          <p:nvPr/>
        </p:nvSpPr>
        <p:spPr>
          <a:xfrm>
            <a:off x="14244860" y="5600104"/>
            <a:ext cx="15407640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5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Bug fixing</a:t>
            </a:r>
            <a:endParaRPr kumimoji="0" lang="bg-BG" sz="5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41630174"/>
      </p:ext>
    </p:extLst>
  </p:cSld>
  <p:clrMapOvr>
    <a:masterClrMapping/>
  </p:clrMapOvr>
  <p:transition spd="slow">
    <p:push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9"/>
          <p:cNvSpPr/>
          <p:nvPr/>
        </p:nvSpPr>
        <p:spPr>
          <a:xfrm flipH="1">
            <a:off x="-1" y="0"/>
            <a:ext cx="18518189" cy="10294858"/>
          </a:xfrm>
          <a:custGeom>
            <a:avLst/>
            <a:gdLst/>
            <a:ahLst/>
            <a:cxnLst/>
            <a:rect l="l" t="t" r="r" b="b"/>
            <a:pathLst>
              <a:path w="18518189" h="12868572" extrusionOk="0">
                <a:moveTo>
                  <a:pt x="18518189" y="0"/>
                </a:moveTo>
                <a:lnTo>
                  <a:pt x="0" y="0"/>
                </a:lnTo>
                <a:lnTo>
                  <a:pt x="0" y="12868572"/>
                </a:lnTo>
                <a:lnTo>
                  <a:pt x="18518189" y="12868572"/>
                </a:lnTo>
                <a:lnTo>
                  <a:pt x="18518189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54" name="Google Shape;154;p19"/>
          <p:cNvSpPr/>
          <p:nvPr/>
        </p:nvSpPr>
        <p:spPr>
          <a:xfrm>
            <a:off x="11380118" y="4425731"/>
            <a:ext cx="7138070" cy="5861269"/>
          </a:xfrm>
          <a:custGeom>
            <a:avLst/>
            <a:gdLst/>
            <a:ahLst/>
            <a:cxnLst/>
            <a:rect l="l" t="t" r="r" b="b"/>
            <a:pathLst>
              <a:path w="7138070" h="5861269" extrusionOk="0">
                <a:moveTo>
                  <a:pt x="0" y="0"/>
                </a:moveTo>
                <a:lnTo>
                  <a:pt x="7138070" y="0"/>
                </a:lnTo>
                <a:lnTo>
                  <a:pt x="7138070" y="5861269"/>
                </a:lnTo>
                <a:lnTo>
                  <a:pt x="0" y="586126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l="-152748" t="-113894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19"/>
          <p:cNvSpPr txBox="1"/>
          <p:nvPr/>
        </p:nvSpPr>
        <p:spPr>
          <a:xfrm>
            <a:off x="4417366" y="714375"/>
            <a:ext cx="12194234" cy="1728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bg-BG" sz="9600" b="1" dirty="0">
                <a:solidFill>
                  <a:srgbClr val="FFF2CC"/>
                </a:solidFill>
                <a:latin typeface="Arial"/>
                <a:ea typeface="Arial"/>
                <a:cs typeface="Arial"/>
                <a:sym typeface="Arial"/>
              </a:rPr>
              <a:t>Ден 4</a:t>
            </a:r>
            <a:endParaRPr sz="9600" b="1" dirty="0">
              <a:solidFill>
                <a:srgbClr val="FFF2C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19"/>
          <p:cNvSpPr/>
          <p:nvPr/>
        </p:nvSpPr>
        <p:spPr>
          <a:xfrm rot="10800000">
            <a:off x="-7302565" y="6638567"/>
            <a:ext cx="12270000" cy="78600"/>
          </a:xfrm>
          <a:prstGeom prst="rect">
            <a:avLst/>
          </a:prstGeom>
          <a:solidFill>
            <a:srgbClr val="FFFFFF"/>
          </a:solidFill>
          <a:ln w="127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19"/>
          <p:cNvSpPr/>
          <p:nvPr/>
        </p:nvSpPr>
        <p:spPr>
          <a:xfrm rot="10800000">
            <a:off x="4323869" y="6630949"/>
            <a:ext cx="10166700" cy="78600"/>
          </a:xfrm>
          <a:prstGeom prst="rect">
            <a:avLst/>
          </a:prstGeom>
          <a:solidFill>
            <a:srgbClr val="FFFFFF"/>
          </a:solidFill>
          <a:ln w="127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19"/>
          <p:cNvSpPr txBox="1"/>
          <p:nvPr/>
        </p:nvSpPr>
        <p:spPr>
          <a:xfrm>
            <a:off x="11020687" y="6717168"/>
            <a:ext cx="5813598" cy="1477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 b="1" dirty="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07:00</a:t>
            </a:r>
            <a:endParaRPr dirty="0"/>
          </a:p>
        </p:txBody>
      </p:sp>
      <p:sp>
        <p:nvSpPr>
          <p:cNvPr id="167" name="Google Shape;167;p19"/>
          <p:cNvSpPr txBox="1"/>
          <p:nvPr/>
        </p:nvSpPr>
        <p:spPr>
          <a:xfrm>
            <a:off x="438568" y="6709550"/>
            <a:ext cx="5855551" cy="1477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9000" b="1" dirty="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00:00</a:t>
            </a:r>
            <a:endParaRPr dirty="0"/>
          </a:p>
        </p:txBody>
      </p:sp>
      <p:sp>
        <p:nvSpPr>
          <p:cNvPr id="169" name="Google Shape;169;p19"/>
          <p:cNvSpPr/>
          <p:nvPr/>
        </p:nvSpPr>
        <p:spPr>
          <a:xfrm rot="10800000">
            <a:off x="2116644" y="6469517"/>
            <a:ext cx="405000" cy="416700"/>
          </a:xfrm>
          <a:prstGeom prst="ellipse">
            <a:avLst/>
          </a:prstGeom>
          <a:solidFill>
            <a:srgbClr val="FF0000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19"/>
          <p:cNvSpPr/>
          <p:nvPr/>
        </p:nvSpPr>
        <p:spPr>
          <a:xfrm rot="10800000">
            <a:off x="14302864" y="6459873"/>
            <a:ext cx="405000" cy="416700"/>
          </a:xfrm>
          <a:prstGeom prst="ellipse">
            <a:avLst/>
          </a:prstGeom>
          <a:solidFill>
            <a:srgbClr val="FF0000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44EDE4-560B-ED80-996F-384FF5B68B3E}"/>
              </a:ext>
            </a:extLst>
          </p:cNvPr>
          <p:cNvSpPr txBox="1"/>
          <p:nvPr/>
        </p:nvSpPr>
        <p:spPr>
          <a:xfrm>
            <a:off x="593163" y="5640528"/>
            <a:ext cx="16018437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5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Bugs are now..............................fixed!</a:t>
            </a:r>
            <a:endParaRPr kumimoji="0" lang="bg-BG" sz="5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7" name="Google Shape;155;p19">
            <a:extLst>
              <a:ext uri="{FF2B5EF4-FFF2-40B4-BE49-F238E27FC236}">
                <a16:creationId xmlns:a16="http://schemas.microsoft.com/office/drawing/2014/main" id="{01F5169A-27CC-3935-E865-5D32A75324B1}"/>
              </a:ext>
            </a:extLst>
          </p:cNvPr>
          <p:cNvSpPr/>
          <p:nvPr/>
        </p:nvSpPr>
        <p:spPr>
          <a:xfrm rot="10800000">
            <a:off x="12706802" y="706517"/>
            <a:ext cx="7834057" cy="7196226"/>
          </a:xfrm>
          <a:custGeom>
            <a:avLst/>
            <a:gdLst/>
            <a:ahLst/>
            <a:cxnLst/>
            <a:rect l="l" t="t" r="r" b="b"/>
            <a:pathLst>
              <a:path w="10041401" h="9951936" extrusionOk="0">
                <a:moveTo>
                  <a:pt x="0" y="0"/>
                </a:moveTo>
                <a:lnTo>
                  <a:pt x="10041401" y="0"/>
                </a:lnTo>
                <a:lnTo>
                  <a:pt x="10041401" y="9951936"/>
                </a:lnTo>
                <a:lnTo>
                  <a:pt x="0" y="99519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743682045"/>
      </p:ext>
    </p:extLst>
  </p:cSld>
  <p:clrMapOvr>
    <a:masterClrMapping/>
  </p:clrMapOvr>
  <p:transition spd="slow">
    <p:push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0"/>
          <p:cNvSpPr/>
          <p:nvPr/>
        </p:nvSpPr>
        <p:spPr>
          <a:xfrm flipH="1">
            <a:off x="1285" y="-40233"/>
            <a:ext cx="18286712" cy="10327029"/>
          </a:xfrm>
          <a:custGeom>
            <a:avLst/>
            <a:gdLst/>
            <a:ahLst/>
            <a:cxnLst/>
            <a:rect l="l" t="t" r="r" b="b"/>
            <a:pathLst>
              <a:path w="18518189" h="12868572" extrusionOk="0">
                <a:moveTo>
                  <a:pt x="18518189" y="0"/>
                </a:moveTo>
                <a:lnTo>
                  <a:pt x="0" y="0"/>
                </a:lnTo>
                <a:lnTo>
                  <a:pt x="0" y="12868572"/>
                </a:lnTo>
                <a:lnTo>
                  <a:pt x="18518189" y="12868572"/>
                </a:lnTo>
                <a:lnTo>
                  <a:pt x="18518189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75" name="Google Shape;175;p20"/>
          <p:cNvSpPr txBox="1"/>
          <p:nvPr/>
        </p:nvSpPr>
        <p:spPr>
          <a:xfrm>
            <a:off x="2422284" y="775623"/>
            <a:ext cx="15439200" cy="13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5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 b="1">
                <a:solidFill>
                  <a:srgbClr val="FFF2CC"/>
                </a:solidFill>
              </a:rPr>
              <a:t>Нашия отбор</a:t>
            </a:r>
            <a:endParaRPr sz="9000" b="1">
              <a:solidFill>
                <a:srgbClr val="FFF2C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20"/>
          <p:cNvSpPr/>
          <p:nvPr/>
        </p:nvSpPr>
        <p:spPr>
          <a:xfrm rot="10800000" flipH="1">
            <a:off x="0" y="8706921"/>
            <a:ext cx="5309302" cy="1580079"/>
          </a:xfrm>
          <a:custGeom>
            <a:avLst/>
            <a:gdLst/>
            <a:ahLst/>
            <a:cxnLst/>
            <a:rect l="l" t="t" r="r" b="b"/>
            <a:pathLst>
              <a:path w="5309302" h="1580079" extrusionOk="0">
                <a:moveTo>
                  <a:pt x="5309302" y="0"/>
                </a:moveTo>
                <a:lnTo>
                  <a:pt x="0" y="0"/>
                </a:lnTo>
                <a:lnTo>
                  <a:pt x="0" y="1580079"/>
                </a:lnTo>
                <a:lnTo>
                  <a:pt x="5309302" y="1580079"/>
                </a:lnTo>
                <a:lnTo>
                  <a:pt x="5309302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r="-87104" b="-336891"/>
            </a:stretch>
          </a:blipFill>
          <a:ln>
            <a:noFill/>
          </a:ln>
        </p:spPr>
      </p:sp>
      <p:sp>
        <p:nvSpPr>
          <p:cNvPr id="177" name="Google Shape;177;p20"/>
          <p:cNvSpPr/>
          <p:nvPr/>
        </p:nvSpPr>
        <p:spPr>
          <a:xfrm rot="10800000">
            <a:off x="15495554" y="-40233"/>
            <a:ext cx="2792446" cy="1557854"/>
          </a:xfrm>
          <a:custGeom>
            <a:avLst/>
            <a:gdLst/>
            <a:ahLst/>
            <a:cxnLst/>
            <a:rect l="l" t="t" r="r" b="b"/>
            <a:pathLst>
              <a:path w="2792446" h="1557854" extrusionOk="0">
                <a:moveTo>
                  <a:pt x="2792446" y="1557854"/>
                </a:moveTo>
                <a:lnTo>
                  <a:pt x="0" y="1557854"/>
                </a:lnTo>
                <a:lnTo>
                  <a:pt x="0" y="0"/>
                </a:lnTo>
                <a:lnTo>
                  <a:pt x="2792446" y="0"/>
                </a:lnTo>
                <a:lnTo>
                  <a:pt x="2792446" y="1557854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t="-244601" r="-176640"/>
            </a:stretch>
          </a:blipFill>
          <a:ln>
            <a:noFill/>
          </a:ln>
        </p:spPr>
      </p:sp>
      <p:sp>
        <p:nvSpPr>
          <p:cNvPr id="178" name="Google Shape;178;p20"/>
          <p:cNvSpPr/>
          <p:nvPr/>
        </p:nvSpPr>
        <p:spPr>
          <a:xfrm>
            <a:off x="12352953" y="6066001"/>
            <a:ext cx="5935047" cy="4360143"/>
          </a:xfrm>
          <a:custGeom>
            <a:avLst/>
            <a:gdLst/>
            <a:ahLst/>
            <a:cxnLst/>
            <a:rect l="l" t="t" r="r" b="b"/>
            <a:pathLst>
              <a:path w="7138070" h="5861269" extrusionOk="0">
                <a:moveTo>
                  <a:pt x="0" y="0"/>
                </a:moveTo>
                <a:lnTo>
                  <a:pt x="7138070" y="0"/>
                </a:lnTo>
                <a:lnTo>
                  <a:pt x="7138070" y="5861269"/>
                </a:lnTo>
                <a:lnTo>
                  <a:pt x="0" y="586126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l="-152748" t="-113894"/>
            </a:stretch>
          </a:blipFill>
          <a:ln>
            <a:noFill/>
          </a:ln>
        </p:spPr>
      </p:sp>
      <p:sp>
        <p:nvSpPr>
          <p:cNvPr id="179" name="Google Shape;179;p20"/>
          <p:cNvSpPr/>
          <p:nvPr/>
        </p:nvSpPr>
        <p:spPr>
          <a:xfrm>
            <a:off x="814606" y="40412"/>
            <a:ext cx="3215350" cy="2440345"/>
          </a:xfrm>
          <a:custGeom>
            <a:avLst/>
            <a:gdLst/>
            <a:ahLst/>
            <a:cxnLst/>
            <a:rect l="l" t="t" r="r" b="b"/>
            <a:pathLst>
              <a:path w="3215350" h="2440345" extrusionOk="0">
                <a:moveTo>
                  <a:pt x="0" y="0"/>
                </a:moveTo>
                <a:lnTo>
                  <a:pt x="3215350" y="0"/>
                </a:lnTo>
                <a:lnTo>
                  <a:pt x="3215350" y="2440345"/>
                </a:lnTo>
                <a:lnTo>
                  <a:pt x="0" y="244034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t="-10354" b="-21399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20"/>
          <p:cNvSpPr txBox="1"/>
          <p:nvPr/>
        </p:nvSpPr>
        <p:spPr>
          <a:xfrm>
            <a:off x="3701861" y="2164266"/>
            <a:ext cx="135573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91440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50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1" name="Google Shape;181;p20"/>
          <p:cNvPicPr preferRelativeResize="0"/>
          <p:nvPr/>
        </p:nvPicPr>
        <p:blipFill rotWithShape="1">
          <a:blip r:embed="rId7">
            <a:alphaModFix/>
          </a:blip>
          <a:srcRect l="7251" t="23488" r="30127" b="39976"/>
          <a:stretch/>
        </p:blipFill>
        <p:spPr>
          <a:xfrm>
            <a:off x="2422275" y="2479537"/>
            <a:ext cx="3554963" cy="2765287"/>
          </a:xfrm>
          <a:custGeom>
            <a:avLst/>
            <a:gdLst/>
            <a:ahLst/>
            <a:cxnLst/>
            <a:rect l="l" t="t" r="r" b="b"/>
            <a:pathLst>
              <a:path w="3554963" h="2765287" extrusionOk="0">
                <a:moveTo>
                  <a:pt x="599791" y="0"/>
                </a:moveTo>
                <a:lnTo>
                  <a:pt x="2955172" y="0"/>
                </a:lnTo>
                <a:cubicBezTo>
                  <a:pt x="3286427" y="0"/>
                  <a:pt x="3554963" y="268536"/>
                  <a:pt x="3554963" y="599791"/>
                </a:cubicBezTo>
                <a:lnTo>
                  <a:pt x="3554963" y="2165496"/>
                </a:lnTo>
                <a:cubicBezTo>
                  <a:pt x="3554963" y="2496751"/>
                  <a:pt x="3286427" y="2765287"/>
                  <a:pt x="2955172" y="2765287"/>
                </a:cubicBezTo>
                <a:lnTo>
                  <a:pt x="599791" y="2765287"/>
                </a:lnTo>
                <a:cubicBezTo>
                  <a:pt x="268536" y="2765287"/>
                  <a:pt x="0" y="2496751"/>
                  <a:pt x="0" y="2165496"/>
                </a:cubicBezTo>
                <a:lnTo>
                  <a:pt x="0" y="599791"/>
                </a:lnTo>
                <a:cubicBezTo>
                  <a:pt x="0" y="268536"/>
                  <a:pt x="268536" y="0"/>
                  <a:pt x="599791" y="0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182" name="Google Shape;182;p20"/>
          <p:cNvPicPr preferRelativeResize="0"/>
          <p:nvPr/>
        </p:nvPicPr>
        <p:blipFill rotWithShape="1">
          <a:blip r:embed="rId8">
            <a:alphaModFix/>
          </a:blip>
          <a:srcRect l="7213" r="7213"/>
          <a:stretch/>
        </p:blipFill>
        <p:spPr>
          <a:xfrm>
            <a:off x="7366515" y="2480738"/>
            <a:ext cx="3554963" cy="2762865"/>
          </a:xfrm>
          <a:custGeom>
            <a:avLst/>
            <a:gdLst/>
            <a:ahLst/>
            <a:cxnLst/>
            <a:rect l="l" t="t" r="r" b="b"/>
            <a:pathLst>
              <a:path w="3554963" h="2762865" extrusionOk="0">
                <a:moveTo>
                  <a:pt x="618208" y="0"/>
                </a:moveTo>
                <a:lnTo>
                  <a:pt x="2936755" y="0"/>
                </a:lnTo>
                <a:cubicBezTo>
                  <a:pt x="3278182" y="0"/>
                  <a:pt x="3554963" y="276781"/>
                  <a:pt x="3554963" y="618208"/>
                </a:cubicBezTo>
                <a:lnTo>
                  <a:pt x="3554963" y="2147079"/>
                </a:lnTo>
                <a:cubicBezTo>
                  <a:pt x="3554963" y="2445828"/>
                  <a:pt x="3343053" y="2695082"/>
                  <a:pt x="3061346" y="2752727"/>
                </a:cubicBezTo>
                <a:lnTo>
                  <a:pt x="2960781" y="2762865"/>
                </a:lnTo>
                <a:lnTo>
                  <a:pt x="594183" y="2762865"/>
                </a:lnTo>
                <a:lnTo>
                  <a:pt x="493618" y="2752727"/>
                </a:lnTo>
                <a:cubicBezTo>
                  <a:pt x="211911" y="2695082"/>
                  <a:pt x="0" y="2445828"/>
                  <a:pt x="0" y="2147079"/>
                </a:cubicBezTo>
                <a:lnTo>
                  <a:pt x="0" y="618208"/>
                </a:lnTo>
                <a:cubicBezTo>
                  <a:pt x="0" y="276781"/>
                  <a:pt x="276781" y="0"/>
                  <a:pt x="618208" y="0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183" name="Google Shape;183;p20"/>
          <p:cNvPicPr preferRelativeResize="0"/>
          <p:nvPr/>
        </p:nvPicPr>
        <p:blipFill rotWithShape="1">
          <a:blip r:embed="rId9">
            <a:alphaModFix/>
          </a:blip>
          <a:srcRect l="5942" t="2852" r="15249" b="56281"/>
          <a:stretch/>
        </p:blipFill>
        <p:spPr>
          <a:xfrm>
            <a:off x="12352956" y="2479535"/>
            <a:ext cx="3554963" cy="2765287"/>
          </a:xfrm>
          <a:custGeom>
            <a:avLst/>
            <a:gdLst/>
            <a:ahLst/>
            <a:cxnLst/>
            <a:rect l="l" t="t" r="r" b="b"/>
            <a:pathLst>
              <a:path w="3554963" h="2765287" extrusionOk="0">
                <a:moveTo>
                  <a:pt x="599791" y="0"/>
                </a:moveTo>
                <a:lnTo>
                  <a:pt x="2955172" y="0"/>
                </a:lnTo>
                <a:cubicBezTo>
                  <a:pt x="3286427" y="0"/>
                  <a:pt x="3554963" y="268536"/>
                  <a:pt x="3554963" y="599791"/>
                </a:cubicBezTo>
                <a:lnTo>
                  <a:pt x="3554963" y="2165496"/>
                </a:lnTo>
                <a:cubicBezTo>
                  <a:pt x="3554963" y="2496751"/>
                  <a:pt x="3286427" y="2765287"/>
                  <a:pt x="2955172" y="2765287"/>
                </a:cubicBezTo>
                <a:lnTo>
                  <a:pt x="599791" y="2765287"/>
                </a:lnTo>
                <a:cubicBezTo>
                  <a:pt x="268536" y="2765287"/>
                  <a:pt x="0" y="2496751"/>
                  <a:pt x="0" y="2165496"/>
                </a:cubicBezTo>
                <a:lnTo>
                  <a:pt x="0" y="599791"/>
                </a:lnTo>
                <a:cubicBezTo>
                  <a:pt x="0" y="268536"/>
                  <a:pt x="268536" y="0"/>
                  <a:pt x="599791" y="0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184" name="Google Shape;184;p20"/>
          <p:cNvPicPr preferRelativeResize="0"/>
          <p:nvPr/>
        </p:nvPicPr>
        <p:blipFill rotWithShape="1">
          <a:blip r:embed="rId10">
            <a:alphaModFix/>
          </a:blip>
          <a:srcRect l="19233" t="22299" r="21129" b="42907"/>
          <a:stretch/>
        </p:blipFill>
        <p:spPr>
          <a:xfrm>
            <a:off x="2422276" y="6065990"/>
            <a:ext cx="3554963" cy="2765287"/>
          </a:xfrm>
          <a:custGeom>
            <a:avLst/>
            <a:gdLst/>
            <a:ahLst/>
            <a:cxnLst/>
            <a:rect l="l" t="t" r="r" b="b"/>
            <a:pathLst>
              <a:path w="3554963" h="2765287" extrusionOk="0">
                <a:moveTo>
                  <a:pt x="599791" y="0"/>
                </a:moveTo>
                <a:lnTo>
                  <a:pt x="2955172" y="0"/>
                </a:lnTo>
                <a:cubicBezTo>
                  <a:pt x="3286427" y="0"/>
                  <a:pt x="3554963" y="268536"/>
                  <a:pt x="3554963" y="599791"/>
                </a:cubicBezTo>
                <a:lnTo>
                  <a:pt x="3554963" y="2165496"/>
                </a:lnTo>
                <a:cubicBezTo>
                  <a:pt x="3554963" y="2496751"/>
                  <a:pt x="3286427" y="2765287"/>
                  <a:pt x="2955172" y="2765287"/>
                </a:cubicBezTo>
                <a:lnTo>
                  <a:pt x="599791" y="2765287"/>
                </a:lnTo>
                <a:cubicBezTo>
                  <a:pt x="268536" y="2765287"/>
                  <a:pt x="0" y="2496751"/>
                  <a:pt x="0" y="2165496"/>
                </a:cubicBezTo>
                <a:lnTo>
                  <a:pt x="0" y="599791"/>
                </a:lnTo>
                <a:cubicBezTo>
                  <a:pt x="0" y="268536"/>
                  <a:pt x="268536" y="0"/>
                  <a:pt x="599791" y="0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185" name="Google Shape;185;p20"/>
          <p:cNvPicPr preferRelativeResize="0"/>
          <p:nvPr/>
        </p:nvPicPr>
        <p:blipFill rotWithShape="1">
          <a:blip r:embed="rId11">
            <a:alphaModFix/>
          </a:blip>
          <a:srcRect t="12611" b="11596"/>
          <a:stretch/>
        </p:blipFill>
        <p:spPr>
          <a:xfrm>
            <a:off x="7324650" y="6065938"/>
            <a:ext cx="3638700" cy="2765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pic>
        <p:nvPicPr>
          <p:cNvPr id="186" name="Google Shape;186;p20"/>
          <p:cNvPicPr preferRelativeResize="0"/>
          <p:nvPr/>
        </p:nvPicPr>
        <p:blipFill rotWithShape="1">
          <a:blip r:embed="rId12">
            <a:alphaModFix/>
          </a:blip>
          <a:srcRect t="8329" b="15740"/>
          <a:stretch/>
        </p:blipFill>
        <p:spPr>
          <a:xfrm flipH="1">
            <a:off x="12352850" y="6067300"/>
            <a:ext cx="3476700" cy="26397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1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96" name="Google Shape;196;p21"/>
          <p:cNvSpPr txBox="1"/>
          <p:nvPr/>
        </p:nvSpPr>
        <p:spPr>
          <a:xfrm>
            <a:off x="1922625" y="3444825"/>
            <a:ext cx="14442750" cy="3026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9966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800" b="1">
                <a:solidFill>
                  <a:srgbClr val="FFF2CC"/>
                </a:solidFill>
                <a:latin typeface="Arial"/>
                <a:ea typeface="Arial"/>
                <a:cs typeface="Arial"/>
                <a:sym typeface="Arial"/>
              </a:rPr>
              <a:t>Благодаря за вниманието!</a:t>
            </a:r>
            <a:endParaRPr/>
          </a:p>
        </p:txBody>
      </p:sp>
      <p:sp>
        <p:nvSpPr>
          <p:cNvPr id="2" name="Google Shape;120;p16">
            <a:extLst>
              <a:ext uri="{FF2B5EF4-FFF2-40B4-BE49-F238E27FC236}">
                <a16:creationId xmlns:a16="http://schemas.microsoft.com/office/drawing/2014/main" id="{BBE21FBD-FED8-DEAD-900A-E92304076D5A}"/>
              </a:ext>
            </a:extLst>
          </p:cNvPr>
          <p:cNvSpPr/>
          <p:nvPr/>
        </p:nvSpPr>
        <p:spPr>
          <a:xfrm>
            <a:off x="14560872" y="3444825"/>
            <a:ext cx="3125627" cy="3808456"/>
          </a:xfrm>
          <a:custGeom>
            <a:avLst/>
            <a:gdLst/>
            <a:ahLst/>
            <a:cxnLst/>
            <a:rect l="l" t="t" r="r" b="b"/>
            <a:pathLst>
              <a:path w="3125627" h="3808456" extrusionOk="0">
                <a:moveTo>
                  <a:pt x="0" y="0"/>
                </a:moveTo>
                <a:lnTo>
                  <a:pt x="3125627" y="0"/>
                </a:lnTo>
                <a:lnTo>
                  <a:pt x="3125627" y="3808456"/>
                </a:lnTo>
                <a:lnTo>
                  <a:pt x="0" y="380845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l="-85193" t="-74399" r="-99390" b="-59157"/>
            </a:stretch>
          </a:blipFill>
          <a:ln>
            <a:noFill/>
          </a:ln>
        </p:spPr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1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96" name="Google Shape;196;p21"/>
          <p:cNvSpPr txBox="1"/>
          <p:nvPr/>
        </p:nvSpPr>
        <p:spPr>
          <a:xfrm>
            <a:off x="1922625" y="4235559"/>
            <a:ext cx="14442750" cy="1815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9966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bg-BG" sz="11800" b="1" dirty="0">
                <a:solidFill>
                  <a:srgbClr val="FFF2CC"/>
                </a:solidFill>
              </a:rPr>
              <a:t>ВЪПРОСИ?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111510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4"/>
          <p:cNvSpPr/>
          <p:nvPr/>
        </p:nvSpPr>
        <p:spPr>
          <a:xfrm flipH="1">
            <a:off x="-1" y="0"/>
            <a:ext cx="18518189" cy="10287000"/>
          </a:xfrm>
          <a:custGeom>
            <a:avLst/>
            <a:gdLst/>
            <a:ahLst/>
            <a:cxnLst/>
            <a:rect l="l" t="t" r="r" b="b"/>
            <a:pathLst>
              <a:path w="18518189" h="12868572" extrusionOk="0">
                <a:moveTo>
                  <a:pt x="18518189" y="0"/>
                </a:moveTo>
                <a:lnTo>
                  <a:pt x="0" y="0"/>
                </a:lnTo>
                <a:lnTo>
                  <a:pt x="0" y="12868572"/>
                </a:lnTo>
                <a:lnTo>
                  <a:pt x="18518189" y="12868572"/>
                </a:lnTo>
                <a:lnTo>
                  <a:pt x="18518189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00" name="Google Shape;100;p14"/>
          <p:cNvSpPr/>
          <p:nvPr/>
        </p:nvSpPr>
        <p:spPr>
          <a:xfrm>
            <a:off x="0" y="0"/>
            <a:ext cx="4540334" cy="10492225"/>
          </a:xfrm>
          <a:custGeom>
            <a:avLst/>
            <a:gdLst/>
            <a:ahLst/>
            <a:cxnLst/>
            <a:rect l="l" t="t" r="r" b="b"/>
            <a:pathLst>
              <a:path w="4540334" h="10492225" extrusionOk="0">
                <a:moveTo>
                  <a:pt x="0" y="0"/>
                </a:moveTo>
                <a:lnTo>
                  <a:pt x="4540334" y="0"/>
                </a:lnTo>
                <a:lnTo>
                  <a:pt x="4540334" y="10492225"/>
                </a:lnTo>
                <a:lnTo>
                  <a:pt x="0" y="1049222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r="-232535"/>
            </a:stretch>
          </a:blipFill>
          <a:ln>
            <a:noFill/>
          </a:ln>
        </p:spPr>
      </p:sp>
      <p:sp>
        <p:nvSpPr>
          <p:cNvPr id="101" name="Google Shape;101;p14"/>
          <p:cNvSpPr/>
          <p:nvPr/>
        </p:nvSpPr>
        <p:spPr>
          <a:xfrm>
            <a:off x="11675082" y="-1"/>
            <a:ext cx="6846982" cy="10492225"/>
          </a:xfrm>
          <a:custGeom>
            <a:avLst/>
            <a:gdLst/>
            <a:ahLst/>
            <a:cxnLst/>
            <a:rect l="l" t="t" r="r" b="b"/>
            <a:pathLst>
              <a:path w="6846982" h="10492225" extrusionOk="0">
                <a:moveTo>
                  <a:pt x="0" y="0"/>
                </a:moveTo>
                <a:lnTo>
                  <a:pt x="6846982" y="0"/>
                </a:lnTo>
                <a:lnTo>
                  <a:pt x="6846982" y="10492225"/>
                </a:lnTo>
                <a:lnTo>
                  <a:pt x="0" y="1049222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l="-120512"/>
            </a:stretch>
          </a:blipFill>
          <a:ln>
            <a:noFill/>
          </a:ln>
        </p:spPr>
      </p:sp>
      <p:sp>
        <p:nvSpPr>
          <p:cNvPr id="102" name="Google Shape;102;p14"/>
          <p:cNvSpPr txBox="1"/>
          <p:nvPr/>
        </p:nvSpPr>
        <p:spPr>
          <a:xfrm>
            <a:off x="2305843" y="3383711"/>
            <a:ext cx="13906500" cy="18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100" b="1" dirty="0" err="1">
                <a:solidFill>
                  <a:srgbClr val="FFF2CC"/>
                </a:solidFill>
                <a:latin typeface="Arial"/>
                <a:ea typeface="Arial"/>
                <a:cs typeface="Arial"/>
                <a:sym typeface="Arial"/>
              </a:rPr>
              <a:t>Проблемът</a:t>
            </a:r>
            <a:r>
              <a:rPr lang="en-US" sz="12100" b="1" dirty="0">
                <a:solidFill>
                  <a:srgbClr val="FFF2CC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2100" b="1" dirty="0">
              <a:solidFill>
                <a:srgbClr val="FFF2CC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5"/>
          <p:cNvSpPr/>
          <p:nvPr/>
        </p:nvSpPr>
        <p:spPr>
          <a:xfrm flipH="1">
            <a:off x="-230191" y="0"/>
            <a:ext cx="18518189" cy="10287000"/>
          </a:xfrm>
          <a:custGeom>
            <a:avLst/>
            <a:gdLst/>
            <a:ahLst/>
            <a:cxnLst/>
            <a:rect l="l" t="t" r="r" b="b"/>
            <a:pathLst>
              <a:path w="18518189" h="12868572" extrusionOk="0">
                <a:moveTo>
                  <a:pt x="18518189" y="0"/>
                </a:moveTo>
                <a:lnTo>
                  <a:pt x="0" y="0"/>
                </a:lnTo>
                <a:lnTo>
                  <a:pt x="0" y="12868572"/>
                </a:lnTo>
                <a:lnTo>
                  <a:pt x="18518189" y="12868572"/>
                </a:lnTo>
                <a:lnTo>
                  <a:pt x="18518189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08" name="Google Shape;108;p15"/>
          <p:cNvSpPr txBox="1"/>
          <p:nvPr/>
        </p:nvSpPr>
        <p:spPr>
          <a:xfrm>
            <a:off x="960688" y="4077648"/>
            <a:ext cx="16136400" cy="163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8862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0" b="1">
                <a:solidFill>
                  <a:srgbClr val="FFF2CC"/>
                </a:solidFill>
              </a:rPr>
              <a:t>Р</a:t>
            </a:r>
            <a:r>
              <a:rPr lang="en-US" sz="12000" b="1">
                <a:solidFill>
                  <a:srgbClr val="FFF2CC"/>
                </a:solidFill>
                <a:latin typeface="Arial"/>
                <a:ea typeface="Arial"/>
                <a:cs typeface="Arial"/>
                <a:sym typeface="Arial"/>
              </a:rPr>
              <a:t>ешението</a:t>
            </a:r>
            <a:endParaRPr sz="12000" b="1">
              <a:solidFill>
                <a:srgbClr val="FFF2C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15"/>
          <p:cNvSpPr/>
          <p:nvPr/>
        </p:nvSpPr>
        <p:spPr>
          <a:xfrm rot="10800000" flipH="1">
            <a:off x="-230193" y="8775183"/>
            <a:ext cx="5309302" cy="1580079"/>
          </a:xfrm>
          <a:custGeom>
            <a:avLst/>
            <a:gdLst/>
            <a:ahLst/>
            <a:cxnLst/>
            <a:rect l="l" t="t" r="r" b="b"/>
            <a:pathLst>
              <a:path w="5309302" h="1580079" extrusionOk="0">
                <a:moveTo>
                  <a:pt x="5309302" y="0"/>
                </a:moveTo>
                <a:lnTo>
                  <a:pt x="0" y="0"/>
                </a:lnTo>
                <a:lnTo>
                  <a:pt x="0" y="1580079"/>
                </a:lnTo>
                <a:lnTo>
                  <a:pt x="5309302" y="1580079"/>
                </a:lnTo>
                <a:lnTo>
                  <a:pt x="5309302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r="-87104" b="-336891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p15"/>
          <p:cNvSpPr/>
          <p:nvPr/>
        </p:nvSpPr>
        <p:spPr>
          <a:xfrm rot="10800000">
            <a:off x="15495554" y="-40233"/>
            <a:ext cx="2792446" cy="1557854"/>
          </a:xfrm>
          <a:custGeom>
            <a:avLst/>
            <a:gdLst/>
            <a:ahLst/>
            <a:cxnLst/>
            <a:rect l="l" t="t" r="r" b="b"/>
            <a:pathLst>
              <a:path w="2792446" h="1557854" extrusionOk="0">
                <a:moveTo>
                  <a:pt x="2792446" y="1557854"/>
                </a:moveTo>
                <a:lnTo>
                  <a:pt x="0" y="1557854"/>
                </a:lnTo>
                <a:lnTo>
                  <a:pt x="0" y="0"/>
                </a:lnTo>
                <a:lnTo>
                  <a:pt x="2792446" y="0"/>
                </a:lnTo>
                <a:lnTo>
                  <a:pt x="2792446" y="1557854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t="-244601" r="-176640"/>
            </a:stretch>
          </a:blipFill>
          <a:ln>
            <a:noFill/>
          </a:ln>
        </p:spPr>
      </p:sp>
      <p:sp>
        <p:nvSpPr>
          <p:cNvPr id="111" name="Google Shape;111;p15"/>
          <p:cNvSpPr/>
          <p:nvPr/>
        </p:nvSpPr>
        <p:spPr>
          <a:xfrm>
            <a:off x="581654" y="173123"/>
            <a:ext cx="2794018" cy="2769462"/>
          </a:xfrm>
          <a:custGeom>
            <a:avLst/>
            <a:gdLst/>
            <a:ahLst/>
            <a:cxnLst/>
            <a:rect l="l" t="t" r="r" b="b"/>
            <a:pathLst>
              <a:path w="2794018" h="2769462" extrusionOk="0">
                <a:moveTo>
                  <a:pt x="0" y="0"/>
                </a:moveTo>
                <a:lnTo>
                  <a:pt x="2794018" y="0"/>
                </a:lnTo>
                <a:lnTo>
                  <a:pt x="2794018" y="2769462"/>
                </a:lnTo>
                <a:lnTo>
                  <a:pt x="0" y="27694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12" name="Google Shape;112;p15"/>
          <p:cNvSpPr/>
          <p:nvPr/>
        </p:nvSpPr>
        <p:spPr>
          <a:xfrm>
            <a:off x="11926519" y="5660157"/>
            <a:ext cx="7138070" cy="5861269"/>
          </a:xfrm>
          <a:custGeom>
            <a:avLst/>
            <a:gdLst/>
            <a:ahLst/>
            <a:cxnLst/>
            <a:rect l="l" t="t" r="r" b="b"/>
            <a:pathLst>
              <a:path w="7138070" h="5861269" extrusionOk="0">
                <a:moveTo>
                  <a:pt x="0" y="0"/>
                </a:moveTo>
                <a:lnTo>
                  <a:pt x="7138070" y="0"/>
                </a:lnTo>
                <a:lnTo>
                  <a:pt x="7138070" y="5861269"/>
                </a:lnTo>
                <a:lnTo>
                  <a:pt x="0" y="586126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l="-152748" t="-113894"/>
            </a:stretch>
          </a:blipFill>
          <a:ln>
            <a:noFill/>
          </a:ln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18" name="Google Shape;118;p16"/>
          <p:cNvSpPr/>
          <p:nvPr/>
        </p:nvSpPr>
        <p:spPr>
          <a:xfrm flipH="1">
            <a:off x="-1" y="0"/>
            <a:ext cx="18518189" cy="10287000"/>
          </a:xfrm>
          <a:custGeom>
            <a:avLst/>
            <a:gdLst/>
            <a:ahLst/>
            <a:cxnLst/>
            <a:rect l="l" t="t" r="r" b="b"/>
            <a:pathLst>
              <a:path w="18518189" h="12868572" extrusionOk="0">
                <a:moveTo>
                  <a:pt x="18518189" y="0"/>
                </a:moveTo>
                <a:lnTo>
                  <a:pt x="0" y="0"/>
                </a:lnTo>
                <a:lnTo>
                  <a:pt x="0" y="12868572"/>
                </a:lnTo>
                <a:lnTo>
                  <a:pt x="18518189" y="12868572"/>
                </a:lnTo>
                <a:lnTo>
                  <a:pt x="18518189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19" name="Google Shape;119;p16"/>
          <p:cNvSpPr/>
          <p:nvPr/>
        </p:nvSpPr>
        <p:spPr>
          <a:xfrm>
            <a:off x="5012095" y="3169395"/>
            <a:ext cx="8494000" cy="5932995"/>
          </a:xfrm>
          <a:custGeom>
            <a:avLst/>
            <a:gdLst/>
            <a:ahLst/>
            <a:cxnLst/>
            <a:rect l="l" t="t" r="r" b="b"/>
            <a:pathLst>
              <a:path w="15163800" h="10591800" extrusionOk="0">
                <a:moveTo>
                  <a:pt x="15163800" y="254000"/>
                </a:moveTo>
                <a:lnTo>
                  <a:pt x="15163800" y="10337800"/>
                </a:lnTo>
                <a:cubicBezTo>
                  <a:pt x="15163800" y="10478135"/>
                  <a:pt x="15050136" y="10591800"/>
                  <a:pt x="14909800" y="10591800"/>
                </a:cubicBezTo>
                <a:lnTo>
                  <a:pt x="254000" y="10591800"/>
                </a:lnTo>
                <a:cubicBezTo>
                  <a:pt x="113665" y="10591800"/>
                  <a:pt x="0" y="10478135"/>
                  <a:pt x="0" y="10337800"/>
                </a:cubicBezTo>
                <a:lnTo>
                  <a:pt x="0" y="254000"/>
                </a:lnTo>
                <a:cubicBezTo>
                  <a:pt x="0" y="113665"/>
                  <a:pt x="113665" y="0"/>
                  <a:pt x="254000" y="0"/>
                </a:cubicBezTo>
                <a:lnTo>
                  <a:pt x="14909800" y="0"/>
                </a:lnTo>
                <a:cubicBezTo>
                  <a:pt x="15050136" y="0"/>
                  <a:pt x="15163800" y="113665"/>
                  <a:pt x="15163800" y="254000"/>
                </a:cubicBez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l="-2320" r="-2319"/>
            </a:stretch>
          </a:blipFill>
          <a:ln w="57150" cap="sq" cmpd="sng">
            <a:solidFill>
              <a:srgbClr val="FF566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16"/>
          <p:cNvSpPr/>
          <p:nvPr/>
        </p:nvSpPr>
        <p:spPr>
          <a:xfrm>
            <a:off x="12229891" y="6478544"/>
            <a:ext cx="3125627" cy="3808456"/>
          </a:xfrm>
          <a:custGeom>
            <a:avLst/>
            <a:gdLst/>
            <a:ahLst/>
            <a:cxnLst/>
            <a:rect l="l" t="t" r="r" b="b"/>
            <a:pathLst>
              <a:path w="3125627" h="3808456" extrusionOk="0">
                <a:moveTo>
                  <a:pt x="0" y="0"/>
                </a:moveTo>
                <a:lnTo>
                  <a:pt x="3125627" y="0"/>
                </a:lnTo>
                <a:lnTo>
                  <a:pt x="3125627" y="3808456"/>
                </a:lnTo>
                <a:lnTo>
                  <a:pt x="0" y="380845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l="-85193" t="-74399" r="-99390" b="-59157"/>
            </a:stretch>
          </a:blipFill>
          <a:ln>
            <a:noFill/>
          </a:ln>
        </p:spPr>
      </p:sp>
      <p:sp>
        <p:nvSpPr>
          <p:cNvPr id="121" name="Google Shape;121;p16"/>
          <p:cNvSpPr txBox="1"/>
          <p:nvPr/>
        </p:nvSpPr>
        <p:spPr>
          <a:xfrm>
            <a:off x="2745651" y="971550"/>
            <a:ext cx="13026887" cy="1369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883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0" b="1">
                <a:solidFill>
                  <a:srgbClr val="FFF2CC"/>
                </a:solidFill>
                <a:latin typeface="Arial"/>
                <a:ea typeface="Arial"/>
                <a:cs typeface="Arial"/>
                <a:sym typeface="Arial"/>
              </a:rPr>
              <a:t>Демо</a:t>
            </a:r>
            <a:endParaRPr sz="12000" b="1">
              <a:solidFill>
                <a:srgbClr val="FFF2C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16"/>
          <p:cNvSpPr/>
          <p:nvPr/>
        </p:nvSpPr>
        <p:spPr>
          <a:xfrm flipH="1">
            <a:off x="0" y="0"/>
            <a:ext cx="6356656" cy="10369916"/>
          </a:xfrm>
          <a:custGeom>
            <a:avLst/>
            <a:gdLst/>
            <a:ahLst/>
            <a:cxnLst/>
            <a:rect l="l" t="t" r="r" b="b"/>
            <a:pathLst>
              <a:path w="6356656" h="10369916" extrusionOk="0">
                <a:moveTo>
                  <a:pt x="6356656" y="0"/>
                </a:moveTo>
                <a:lnTo>
                  <a:pt x="0" y="0"/>
                </a:lnTo>
                <a:lnTo>
                  <a:pt x="0" y="10369916"/>
                </a:lnTo>
                <a:lnTo>
                  <a:pt x="6356656" y="10369916"/>
                </a:lnTo>
                <a:lnTo>
                  <a:pt x="6356656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l="-134752"/>
            </a:stretch>
          </a:blipFill>
          <a:ln>
            <a:noFill/>
          </a:ln>
        </p:spPr>
      </p:sp>
      <p:sp>
        <p:nvSpPr>
          <p:cNvPr id="123" name="Google Shape;123;p16"/>
          <p:cNvSpPr/>
          <p:nvPr/>
        </p:nvSpPr>
        <p:spPr>
          <a:xfrm flipH="1">
            <a:off x="13857635" y="0"/>
            <a:ext cx="6803329" cy="11472625"/>
          </a:xfrm>
          <a:custGeom>
            <a:avLst/>
            <a:gdLst/>
            <a:ahLst/>
            <a:cxnLst/>
            <a:rect l="l" t="t" r="r" b="b"/>
            <a:pathLst>
              <a:path w="6803329" h="11472625" extrusionOk="0">
                <a:moveTo>
                  <a:pt x="6803330" y="0"/>
                </a:moveTo>
                <a:lnTo>
                  <a:pt x="0" y="0"/>
                </a:lnTo>
                <a:lnTo>
                  <a:pt x="0" y="11472625"/>
                </a:lnTo>
                <a:lnTo>
                  <a:pt x="6803330" y="11472625"/>
                </a:lnTo>
                <a:lnTo>
                  <a:pt x="680333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r="-142665"/>
            </a:stretch>
          </a:blipFill>
          <a:ln>
            <a:noFill/>
          </a:ln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7"/>
          <p:cNvSpPr/>
          <p:nvPr/>
        </p:nvSpPr>
        <p:spPr>
          <a:xfrm flipH="1">
            <a:off x="-1" y="0"/>
            <a:ext cx="18518189" cy="10294858"/>
          </a:xfrm>
          <a:custGeom>
            <a:avLst/>
            <a:gdLst/>
            <a:ahLst/>
            <a:cxnLst/>
            <a:rect l="l" t="t" r="r" b="b"/>
            <a:pathLst>
              <a:path w="18518189" h="12868572" extrusionOk="0">
                <a:moveTo>
                  <a:pt x="18518189" y="0"/>
                </a:moveTo>
                <a:lnTo>
                  <a:pt x="0" y="0"/>
                </a:lnTo>
                <a:lnTo>
                  <a:pt x="0" y="12868572"/>
                </a:lnTo>
                <a:lnTo>
                  <a:pt x="18518189" y="12868572"/>
                </a:lnTo>
                <a:lnTo>
                  <a:pt x="18518189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29" name="Google Shape;129;p17"/>
          <p:cNvSpPr/>
          <p:nvPr/>
        </p:nvSpPr>
        <p:spPr>
          <a:xfrm>
            <a:off x="0" y="0"/>
            <a:ext cx="4866751" cy="10287000"/>
          </a:xfrm>
          <a:custGeom>
            <a:avLst/>
            <a:gdLst/>
            <a:ahLst/>
            <a:cxnLst/>
            <a:rect l="l" t="t" r="r" b="b"/>
            <a:pathLst>
              <a:path w="4866751" h="10287000" extrusionOk="0">
                <a:moveTo>
                  <a:pt x="0" y="0"/>
                </a:moveTo>
                <a:lnTo>
                  <a:pt x="4866751" y="0"/>
                </a:lnTo>
                <a:lnTo>
                  <a:pt x="486675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r="-204154"/>
            </a:stretch>
          </a:blipFill>
          <a:ln>
            <a:noFill/>
          </a:ln>
        </p:spPr>
      </p:sp>
      <p:sp>
        <p:nvSpPr>
          <p:cNvPr id="130" name="Google Shape;130;p17"/>
          <p:cNvSpPr txBox="1"/>
          <p:nvPr/>
        </p:nvSpPr>
        <p:spPr>
          <a:xfrm>
            <a:off x="4572001" y="844133"/>
            <a:ext cx="12082500" cy="13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9636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800" b="1">
                <a:solidFill>
                  <a:srgbClr val="FFF2CC"/>
                </a:solidFill>
              </a:rPr>
              <a:t>Имплементация</a:t>
            </a:r>
            <a:endParaRPr/>
          </a:p>
        </p:txBody>
      </p:sp>
      <p:sp>
        <p:nvSpPr>
          <p:cNvPr id="131" name="Google Shape;131;p17"/>
          <p:cNvSpPr/>
          <p:nvPr/>
        </p:nvSpPr>
        <p:spPr>
          <a:xfrm>
            <a:off x="9374189" y="-12700"/>
            <a:ext cx="9144000" cy="4416475"/>
          </a:xfrm>
          <a:custGeom>
            <a:avLst/>
            <a:gdLst/>
            <a:ahLst/>
            <a:cxnLst/>
            <a:rect l="l" t="t" r="r" b="b"/>
            <a:pathLst>
              <a:path w="9144000" h="4416475" extrusionOk="0">
                <a:moveTo>
                  <a:pt x="0" y="0"/>
                </a:moveTo>
                <a:lnTo>
                  <a:pt x="9144000" y="0"/>
                </a:lnTo>
                <a:lnTo>
                  <a:pt x="9144000" y="4416475"/>
                </a:lnTo>
                <a:lnTo>
                  <a:pt x="0" y="441647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l="-61888" b="-132915"/>
            </a:stretch>
          </a:blipFill>
          <a:ln>
            <a:noFill/>
          </a:ln>
        </p:spPr>
      </p:sp>
      <p:sp>
        <p:nvSpPr>
          <p:cNvPr id="132" name="Google Shape;132;p17"/>
          <p:cNvSpPr/>
          <p:nvPr/>
        </p:nvSpPr>
        <p:spPr>
          <a:xfrm>
            <a:off x="13673889" y="8068363"/>
            <a:ext cx="4844300" cy="2218637"/>
          </a:xfrm>
          <a:custGeom>
            <a:avLst/>
            <a:gdLst/>
            <a:ahLst/>
            <a:cxnLst/>
            <a:rect l="l" t="t" r="r" b="b"/>
            <a:pathLst>
              <a:path w="4844300" h="2218637" extrusionOk="0">
                <a:moveTo>
                  <a:pt x="0" y="0"/>
                </a:moveTo>
                <a:lnTo>
                  <a:pt x="4844300" y="0"/>
                </a:lnTo>
                <a:lnTo>
                  <a:pt x="4844300" y="2218637"/>
                </a:lnTo>
                <a:lnTo>
                  <a:pt x="0" y="221863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l="-61888" t="-145627"/>
            </a:stretch>
          </a:blipFill>
          <a:ln>
            <a:noFill/>
          </a:ln>
        </p:spPr>
      </p:sp>
      <p:sp>
        <p:nvSpPr>
          <p:cNvPr id="2" name="Google Shape;155;p19">
            <a:extLst>
              <a:ext uri="{FF2B5EF4-FFF2-40B4-BE49-F238E27FC236}">
                <a16:creationId xmlns:a16="http://schemas.microsoft.com/office/drawing/2014/main" id="{B9E926A6-E02B-0911-9AA7-A85DAAD0FCE5}"/>
              </a:ext>
            </a:extLst>
          </p:cNvPr>
          <p:cNvSpPr/>
          <p:nvPr/>
        </p:nvSpPr>
        <p:spPr>
          <a:xfrm rot="18669307">
            <a:off x="15610838" y="5173780"/>
            <a:ext cx="7834057" cy="7196226"/>
          </a:xfrm>
          <a:custGeom>
            <a:avLst/>
            <a:gdLst/>
            <a:ahLst/>
            <a:cxnLst/>
            <a:rect l="l" t="t" r="r" b="b"/>
            <a:pathLst>
              <a:path w="10041401" h="9951936" extrusionOk="0">
                <a:moveTo>
                  <a:pt x="0" y="0"/>
                </a:moveTo>
                <a:lnTo>
                  <a:pt x="10041401" y="0"/>
                </a:lnTo>
                <a:lnTo>
                  <a:pt x="10041401" y="9951936"/>
                </a:lnTo>
                <a:lnTo>
                  <a:pt x="0" y="99519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610567-3B30-1C06-E73A-EF66EB430E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87261" y="2105315"/>
            <a:ext cx="10343664" cy="741741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8"/>
          <p:cNvSpPr/>
          <p:nvPr/>
        </p:nvSpPr>
        <p:spPr>
          <a:xfrm flipH="1">
            <a:off x="-1" y="0"/>
            <a:ext cx="18518189" cy="10287000"/>
          </a:xfrm>
          <a:custGeom>
            <a:avLst/>
            <a:gdLst/>
            <a:ahLst/>
            <a:cxnLst/>
            <a:rect l="l" t="t" r="r" b="b"/>
            <a:pathLst>
              <a:path w="18518189" h="12868572" extrusionOk="0">
                <a:moveTo>
                  <a:pt x="18518189" y="0"/>
                </a:moveTo>
                <a:lnTo>
                  <a:pt x="0" y="0"/>
                </a:lnTo>
                <a:lnTo>
                  <a:pt x="0" y="12868572"/>
                </a:lnTo>
                <a:lnTo>
                  <a:pt x="18518189" y="12868572"/>
                </a:lnTo>
                <a:lnTo>
                  <a:pt x="18518189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39" name="Google Shape;139;p18"/>
          <p:cNvSpPr/>
          <p:nvPr/>
        </p:nvSpPr>
        <p:spPr>
          <a:xfrm flipH="1">
            <a:off x="12449169" y="0"/>
            <a:ext cx="6100247" cy="10287000"/>
          </a:xfrm>
          <a:custGeom>
            <a:avLst/>
            <a:gdLst/>
            <a:ahLst/>
            <a:cxnLst/>
            <a:rect l="l" t="t" r="r" b="b"/>
            <a:pathLst>
              <a:path w="6100247" h="10287000" extrusionOk="0">
                <a:moveTo>
                  <a:pt x="6100247" y="0"/>
                </a:moveTo>
                <a:lnTo>
                  <a:pt x="0" y="0"/>
                </a:lnTo>
                <a:lnTo>
                  <a:pt x="0" y="10287000"/>
                </a:lnTo>
                <a:lnTo>
                  <a:pt x="6100247" y="10287000"/>
                </a:lnTo>
                <a:lnTo>
                  <a:pt x="6100247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r="-142665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18"/>
          <p:cNvSpPr/>
          <p:nvPr/>
        </p:nvSpPr>
        <p:spPr>
          <a:xfrm flipH="1">
            <a:off x="0" y="0"/>
            <a:ext cx="6356656" cy="10369916"/>
          </a:xfrm>
          <a:custGeom>
            <a:avLst/>
            <a:gdLst/>
            <a:ahLst/>
            <a:cxnLst/>
            <a:rect l="l" t="t" r="r" b="b"/>
            <a:pathLst>
              <a:path w="6356656" h="10369916" extrusionOk="0">
                <a:moveTo>
                  <a:pt x="6356656" y="0"/>
                </a:moveTo>
                <a:lnTo>
                  <a:pt x="0" y="0"/>
                </a:lnTo>
                <a:lnTo>
                  <a:pt x="0" y="10369916"/>
                </a:lnTo>
                <a:lnTo>
                  <a:pt x="6356656" y="10369916"/>
                </a:lnTo>
                <a:lnTo>
                  <a:pt x="6356656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l="-134752"/>
            </a:stretch>
          </a:blipFill>
          <a:ln>
            <a:noFill/>
          </a:ln>
        </p:spPr>
      </p:sp>
      <p:sp>
        <p:nvSpPr>
          <p:cNvPr id="141" name="Google Shape;141;p18"/>
          <p:cNvSpPr txBox="1"/>
          <p:nvPr/>
        </p:nvSpPr>
        <p:spPr>
          <a:xfrm>
            <a:off x="4953000" y="952500"/>
            <a:ext cx="9242761" cy="116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7456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500" b="1">
                <a:solidFill>
                  <a:srgbClr val="FFF2CC"/>
                </a:solidFill>
                <a:latin typeface="Arial"/>
                <a:ea typeface="Arial"/>
                <a:cs typeface="Arial"/>
                <a:sym typeface="Arial"/>
              </a:rPr>
              <a:t>Технологии</a:t>
            </a:r>
            <a:endParaRPr sz="11500" b="1">
              <a:solidFill>
                <a:srgbClr val="FFF2C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2" name="Google Shape;142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61025" y="2853038"/>
            <a:ext cx="2110949" cy="21030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43" name="Google Shape;143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75325" y="1787738"/>
            <a:ext cx="6356649" cy="4233628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44" name="Google Shape;144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995675" y="2853047"/>
            <a:ext cx="5007235" cy="21030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45" name="Google Shape;145;p1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53925" y="4956075"/>
            <a:ext cx="4004651" cy="400465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46" name="Google Shape;146;p1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675313" y="5810638"/>
            <a:ext cx="2047875" cy="22955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47" name="Google Shape;147;p1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3496975" y="5846725"/>
            <a:ext cx="4004650" cy="222335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48" name="Google Shape;148;p1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8941125" y="5255823"/>
            <a:ext cx="4054538" cy="3405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8"/>
          <p:cNvSpPr/>
          <p:nvPr/>
        </p:nvSpPr>
        <p:spPr>
          <a:xfrm flipH="1">
            <a:off x="-1" y="0"/>
            <a:ext cx="18518189" cy="10287000"/>
          </a:xfrm>
          <a:custGeom>
            <a:avLst/>
            <a:gdLst/>
            <a:ahLst/>
            <a:cxnLst/>
            <a:rect l="l" t="t" r="r" b="b"/>
            <a:pathLst>
              <a:path w="18518189" h="12868572" extrusionOk="0">
                <a:moveTo>
                  <a:pt x="18518189" y="0"/>
                </a:moveTo>
                <a:lnTo>
                  <a:pt x="0" y="0"/>
                </a:lnTo>
                <a:lnTo>
                  <a:pt x="0" y="12868572"/>
                </a:lnTo>
                <a:lnTo>
                  <a:pt x="18518189" y="12868572"/>
                </a:lnTo>
                <a:lnTo>
                  <a:pt x="18518189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39" name="Google Shape;139;p18"/>
          <p:cNvSpPr/>
          <p:nvPr/>
        </p:nvSpPr>
        <p:spPr>
          <a:xfrm flipH="1">
            <a:off x="12449169" y="0"/>
            <a:ext cx="6100247" cy="10287000"/>
          </a:xfrm>
          <a:custGeom>
            <a:avLst/>
            <a:gdLst/>
            <a:ahLst/>
            <a:cxnLst/>
            <a:rect l="l" t="t" r="r" b="b"/>
            <a:pathLst>
              <a:path w="6100247" h="10287000" extrusionOk="0">
                <a:moveTo>
                  <a:pt x="6100247" y="0"/>
                </a:moveTo>
                <a:lnTo>
                  <a:pt x="0" y="0"/>
                </a:lnTo>
                <a:lnTo>
                  <a:pt x="0" y="10287000"/>
                </a:lnTo>
                <a:lnTo>
                  <a:pt x="6100247" y="10287000"/>
                </a:lnTo>
                <a:lnTo>
                  <a:pt x="6100247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r="-142665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18"/>
          <p:cNvSpPr/>
          <p:nvPr/>
        </p:nvSpPr>
        <p:spPr>
          <a:xfrm flipH="1">
            <a:off x="0" y="0"/>
            <a:ext cx="6356656" cy="10369916"/>
          </a:xfrm>
          <a:custGeom>
            <a:avLst/>
            <a:gdLst/>
            <a:ahLst/>
            <a:cxnLst/>
            <a:rect l="l" t="t" r="r" b="b"/>
            <a:pathLst>
              <a:path w="6356656" h="10369916" extrusionOk="0">
                <a:moveTo>
                  <a:pt x="6356656" y="0"/>
                </a:moveTo>
                <a:lnTo>
                  <a:pt x="0" y="0"/>
                </a:lnTo>
                <a:lnTo>
                  <a:pt x="0" y="10369916"/>
                </a:lnTo>
                <a:lnTo>
                  <a:pt x="6356656" y="10369916"/>
                </a:lnTo>
                <a:lnTo>
                  <a:pt x="6356656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l="-134752"/>
            </a:stretch>
          </a:blipFill>
          <a:ln>
            <a:noFill/>
          </a:ln>
        </p:spPr>
      </p:sp>
      <p:sp>
        <p:nvSpPr>
          <p:cNvPr id="141" name="Google Shape;141;p18"/>
          <p:cNvSpPr txBox="1"/>
          <p:nvPr/>
        </p:nvSpPr>
        <p:spPr>
          <a:xfrm>
            <a:off x="-1195754" y="4521315"/>
            <a:ext cx="20679508" cy="132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7456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bg-BG" sz="11500" b="1" dirty="0">
                <a:solidFill>
                  <a:srgbClr val="FFF2CC"/>
                </a:solidFill>
                <a:latin typeface="Arial"/>
                <a:ea typeface="Arial"/>
                <a:cs typeface="Arial"/>
                <a:sym typeface="Arial"/>
              </a:rPr>
              <a:t>ПРОЦЕС НА РАБОТА</a:t>
            </a:r>
            <a:endParaRPr sz="11500" b="1" dirty="0">
              <a:solidFill>
                <a:srgbClr val="FFF2CC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982025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9"/>
          <p:cNvSpPr/>
          <p:nvPr/>
        </p:nvSpPr>
        <p:spPr>
          <a:xfrm flipH="1">
            <a:off x="-1" y="0"/>
            <a:ext cx="18518189" cy="10294858"/>
          </a:xfrm>
          <a:custGeom>
            <a:avLst/>
            <a:gdLst/>
            <a:ahLst/>
            <a:cxnLst/>
            <a:rect l="l" t="t" r="r" b="b"/>
            <a:pathLst>
              <a:path w="18518189" h="12868572" extrusionOk="0">
                <a:moveTo>
                  <a:pt x="18518189" y="0"/>
                </a:moveTo>
                <a:lnTo>
                  <a:pt x="0" y="0"/>
                </a:lnTo>
                <a:lnTo>
                  <a:pt x="0" y="12868572"/>
                </a:lnTo>
                <a:lnTo>
                  <a:pt x="18518189" y="12868572"/>
                </a:lnTo>
                <a:lnTo>
                  <a:pt x="18518189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55" name="Google Shape;155;p19"/>
          <p:cNvSpPr/>
          <p:nvPr/>
        </p:nvSpPr>
        <p:spPr>
          <a:xfrm rot="3813788">
            <a:off x="-5187700" y="-1777412"/>
            <a:ext cx="10036630" cy="9947208"/>
          </a:xfrm>
          <a:custGeom>
            <a:avLst/>
            <a:gdLst/>
            <a:ahLst/>
            <a:cxnLst/>
            <a:rect l="l" t="t" r="r" b="b"/>
            <a:pathLst>
              <a:path w="10041401" h="9951936" extrusionOk="0">
                <a:moveTo>
                  <a:pt x="0" y="0"/>
                </a:moveTo>
                <a:lnTo>
                  <a:pt x="10041401" y="0"/>
                </a:lnTo>
                <a:lnTo>
                  <a:pt x="10041401" y="9951936"/>
                </a:lnTo>
                <a:lnTo>
                  <a:pt x="0" y="99519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56" name="Google Shape;156;p19"/>
          <p:cNvSpPr txBox="1"/>
          <p:nvPr/>
        </p:nvSpPr>
        <p:spPr>
          <a:xfrm>
            <a:off x="4417366" y="714375"/>
            <a:ext cx="12194234" cy="1728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bg-BG" sz="9600" b="1" dirty="0">
                <a:solidFill>
                  <a:srgbClr val="FFF2CC"/>
                </a:solidFill>
                <a:latin typeface="Arial"/>
                <a:ea typeface="Arial"/>
                <a:cs typeface="Arial"/>
                <a:sym typeface="Arial"/>
              </a:rPr>
              <a:t>Ден 1</a:t>
            </a:r>
            <a:endParaRPr sz="9600" b="1" dirty="0">
              <a:solidFill>
                <a:srgbClr val="FFF2C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19"/>
          <p:cNvSpPr txBox="1"/>
          <p:nvPr/>
        </p:nvSpPr>
        <p:spPr>
          <a:xfrm>
            <a:off x="1308030" y="5135168"/>
            <a:ext cx="107235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914400" marR="0" lvl="0" indent="0" algn="ctr" rtl="0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19"/>
          <p:cNvSpPr/>
          <p:nvPr/>
        </p:nvSpPr>
        <p:spPr>
          <a:xfrm>
            <a:off x="14058619" y="6659229"/>
            <a:ext cx="12270000" cy="78600"/>
          </a:xfrm>
          <a:prstGeom prst="rect">
            <a:avLst/>
          </a:prstGeom>
          <a:solidFill>
            <a:srgbClr val="FFFFFF"/>
          </a:solidFill>
          <a:ln w="127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19"/>
          <p:cNvSpPr/>
          <p:nvPr/>
        </p:nvSpPr>
        <p:spPr>
          <a:xfrm>
            <a:off x="3891919" y="6659229"/>
            <a:ext cx="10166700" cy="78600"/>
          </a:xfrm>
          <a:prstGeom prst="rect">
            <a:avLst/>
          </a:prstGeom>
          <a:solidFill>
            <a:srgbClr val="FFFFFF"/>
          </a:solidFill>
          <a:ln w="127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p19"/>
          <p:cNvSpPr txBox="1"/>
          <p:nvPr/>
        </p:nvSpPr>
        <p:spPr>
          <a:xfrm>
            <a:off x="2166678" y="7038852"/>
            <a:ext cx="5504570" cy="1477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9000" b="1" dirty="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20:00</a:t>
            </a:r>
            <a:endParaRPr dirty="0"/>
          </a:p>
        </p:txBody>
      </p:sp>
      <p:sp>
        <p:nvSpPr>
          <p:cNvPr id="161" name="Google Shape;161;p19"/>
          <p:cNvSpPr txBox="1"/>
          <p:nvPr/>
        </p:nvSpPr>
        <p:spPr>
          <a:xfrm>
            <a:off x="6879435" y="6948826"/>
            <a:ext cx="9440188" cy="1477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9000" b="1" dirty="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22:00</a:t>
            </a:r>
            <a:endParaRPr dirty="0"/>
          </a:p>
        </p:txBody>
      </p:sp>
      <p:sp>
        <p:nvSpPr>
          <p:cNvPr id="162" name="Google Shape;162;p19"/>
          <p:cNvSpPr/>
          <p:nvPr/>
        </p:nvSpPr>
        <p:spPr>
          <a:xfrm>
            <a:off x="3674624" y="6492205"/>
            <a:ext cx="405000" cy="416700"/>
          </a:xfrm>
          <a:prstGeom prst="ellipse">
            <a:avLst/>
          </a:prstGeom>
          <a:solidFill>
            <a:srgbClr val="FF0000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19"/>
          <p:cNvSpPr/>
          <p:nvPr/>
        </p:nvSpPr>
        <p:spPr>
          <a:xfrm>
            <a:off x="8534320" y="6482561"/>
            <a:ext cx="405000" cy="416700"/>
          </a:xfrm>
          <a:prstGeom prst="ellipse">
            <a:avLst/>
          </a:prstGeom>
          <a:solidFill>
            <a:srgbClr val="FF0000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5626F1-D114-2E12-2FA9-21C7038F5412}"/>
              </a:ext>
            </a:extLst>
          </p:cNvPr>
          <p:cNvSpPr txBox="1"/>
          <p:nvPr/>
        </p:nvSpPr>
        <p:spPr>
          <a:xfrm>
            <a:off x="1308030" y="5571222"/>
            <a:ext cx="16611600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5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Brainstorming</a:t>
            </a:r>
            <a:endParaRPr kumimoji="0" lang="bg-BG" sz="5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2FD2814-2EA9-1F44-C7FB-87F87F70428D}"/>
              </a:ext>
            </a:extLst>
          </p:cNvPr>
          <p:cNvSpPr txBox="1"/>
          <p:nvPr/>
        </p:nvSpPr>
        <p:spPr>
          <a:xfrm>
            <a:off x="9722399" y="5630431"/>
            <a:ext cx="16611600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5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Finalizing the idea</a:t>
            </a:r>
            <a:endParaRPr kumimoji="0" lang="bg-BG" sz="5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9"/>
          <p:cNvSpPr/>
          <p:nvPr/>
        </p:nvSpPr>
        <p:spPr>
          <a:xfrm flipH="1">
            <a:off x="-1" y="0"/>
            <a:ext cx="18518189" cy="10294858"/>
          </a:xfrm>
          <a:custGeom>
            <a:avLst/>
            <a:gdLst/>
            <a:ahLst/>
            <a:cxnLst/>
            <a:rect l="l" t="t" r="r" b="b"/>
            <a:pathLst>
              <a:path w="18518189" h="12868572" extrusionOk="0">
                <a:moveTo>
                  <a:pt x="18518189" y="0"/>
                </a:moveTo>
                <a:lnTo>
                  <a:pt x="0" y="0"/>
                </a:lnTo>
                <a:lnTo>
                  <a:pt x="0" y="12868572"/>
                </a:lnTo>
                <a:lnTo>
                  <a:pt x="18518189" y="12868572"/>
                </a:lnTo>
                <a:lnTo>
                  <a:pt x="18518189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56" name="Google Shape;156;p19"/>
          <p:cNvSpPr txBox="1"/>
          <p:nvPr/>
        </p:nvSpPr>
        <p:spPr>
          <a:xfrm>
            <a:off x="4417366" y="714375"/>
            <a:ext cx="12194234" cy="1728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bg-BG" sz="9600" b="1" dirty="0">
                <a:solidFill>
                  <a:srgbClr val="FFF2CC"/>
                </a:solidFill>
                <a:latin typeface="Arial"/>
                <a:ea typeface="Arial"/>
                <a:cs typeface="Arial"/>
                <a:sym typeface="Arial"/>
              </a:rPr>
              <a:t>Ден 2</a:t>
            </a:r>
            <a:endParaRPr sz="9600" b="1" dirty="0">
              <a:solidFill>
                <a:srgbClr val="FFF2C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19"/>
          <p:cNvSpPr/>
          <p:nvPr/>
        </p:nvSpPr>
        <p:spPr>
          <a:xfrm rot="10800000">
            <a:off x="-7302565" y="6638567"/>
            <a:ext cx="12270000" cy="78600"/>
          </a:xfrm>
          <a:prstGeom prst="rect">
            <a:avLst/>
          </a:prstGeom>
          <a:solidFill>
            <a:srgbClr val="FFFFFF"/>
          </a:solidFill>
          <a:ln w="127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19"/>
          <p:cNvSpPr/>
          <p:nvPr/>
        </p:nvSpPr>
        <p:spPr>
          <a:xfrm rot="10800000">
            <a:off x="4323869" y="6630949"/>
            <a:ext cx="10166700" cy="78600"/>
          </a:xfrm>
          <a:prstGeom prst="rect">
            <a:avLst/>
          </a:prstGeom>
          <a:solidFill>
            <a:srgbClr val="FFFFFF"/>
          </a:solidFill>
          <a:ln w="127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19"/>
          <p:cNvSpPr txBox="1"/>
          <p:nvPr/>
        </p:nvSpPr>
        <p:spPr>
          <a:xfrm>
            <a:off x="12679786" y="6886218"/>
            <a:ext cx="5303414" cy="1477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9000" b="1" dirty="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23:30</a:t>
            </a:r>
            <a:endParaRPr dirty="0"/>
          </a:p>
        </p:txBody>
      </p:sp>
      <p:sp>
        <p:nvSpPr>
          <p:cNvPr id="167" name="Google Shape;167;p19"/>
          <p:cNvSpPr txBox="1"/>
          <p:nvPr/>
        </p:nvSpPr>
        <p:spPr>
          <a:xfrm>
            <a:off x="2381219" y="6878599"/>
            <a:ext cx="38853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9000" b="1" dirty="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8:30</a:t>
            </a:r>
            <a:endParaRPr dirty="0"/>
          </a:p>
        </p:txBody>
      </p:sp>
      <p:sp>
        <p:nvSpPr>
          <p:cNvPr id="169" name="Google Shape;169;p19"/>
          <p:cNvSpPr/>
          <p:nvPr/>
        </p:nvSpPr>
        <p:spPr>
          <a:xfrm rot="10800000">
            <a:off x="4122671" y="6469517"/>
            <a:ext cx="405000" cy="416700"/>
          </a:xfrm>
          <a:prstGeom prst="ellipse">
            <a:avLst/>
          </a:prstGeom>
          <a:solidFill>
            <a:srgbClr val="FF0000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64;p19">
            <a:extLst>
              <a:ext uri="{FF2B5EF4-FFF2-40B4-BE49-F238E27FC236}">
                <a16:creationId xmlns:a16="http://schemas.microsoft.com/office/drawing/2014/main" id="{9E1B6E07-4A81-E2B3-16FA-F067D92251B2}"/>
              </a:ext>
            </a:extLst>
          </p:cNvPr>
          <p:cNvSpPr/>
          <p:nvPr/>
        </p:nvSpPr>
        <p:spPr>
          <a:xfrm rot="10800000">
            <a:off x="11211076" y="6631434"/>
            <a:ext cx="12270000" cy="78600"/>
          </a:xfrm>
          <a:prstGeom prst="rect">
            <a:avLst/>
          </a:prstGeom>
          <a:solidFill>
            <a:srgbClr val="FFFFFF"/>
          </a:solidFill>
          <a:ln w="127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19"/>
          <p:cNvSpPr/>
          <p:nvPr/>
        </p:nvSpPr>
        <p:spPr>
          <a:xfrm rot="10800000">
            <a:off x="14302864" y="6459873"/>
            <a:ext cx="405000" cy="416700"/>
          </a:xfrm>
          <a:prstGeom prst="ellipse">
            <a:avLst/>
          </a:prstGeom>
          <a:solidFill>
            <a:srgbClr val="FF0000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55;p19">
            <a:extLst>
              <a:ext uri="{FF2B5EF4-FFF2-40B4-BE49-F238E27FC236}">
                <a16:creationId xmlns:a16="http://schemas.microsoft.com/office/drawing/2014/main" id="{0301E1B1-5254-142B-5A0C-FB0C98D5FA1D}"/>
              </a:ext>
            </a:extLst>
          </p:cNvPr>
          <p:cNvSpPr/>
          <p:nvPr/>
        </p:nvSpPr>
        <p:spPr>
          <a:xfrm rot="7903896">
            <a:off x="2116072" y="-617424"/>
            <a:ext cx="8925130" cy="7291963"/>
          </a:xfrm>
          <a:custGeom>
            <a:avLst/>
            <a:gdLst/>
            <a:ahLst/>
            <a:cxnLst/>
            <a:rect l="l" t="t" r="r" b="b"/>
            <a:pathLst>
              <a:path w="10041401" h="9951936" extrusionOk="0">
                <a:moveTo>
                  <a:pt x="0" y="0"/>
                </a:moveTo>
                <a:lnTo>
                  <a:pt x="10041401" y="0"/>
                </a:lnTo>
                <a:lnTo>
                  <a:pt x="10041401" y="9951936"/>
                </a:lnTo>
                <a:lnTo>
                  <a:pt x="0" y="99519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4D6626-C97F-C159-85E4-A01980AA03F4}"/>
              </a:ext>
            </a:extLst>
          </p:cNvPr>
          <p:cNvSpPr txBox="1"/>
          <p:nvPr/>
        </p:nvSpPr>
        <p:spPr>
          <a:xfrm>
            <a:off x="2139921" y="5497605"/>
            <a:ext cx="15407640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5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Work begins</a:t>
            </a:r>
            <a:endParaRPr kumimoji="0" lang="bg-BG" sz="5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543EA9-DF17-5339-F5E4-AA1FE390E9DD}"/>
              </a:ext>
            </a:extLst>
          </p:cNvPr>
          <p:cNvSpPr txBox="1"/>
          <p:nvPr/>
        </p:nvSpPr>
        <p:spPr>
          <a:xfrm>
            <a:off x="14707864" y="5446900"/>
            <a:ext cx="15407640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5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Sleep?</a:t>
            </a:r>
            <a:endParaRPr kumimoji="0" lang="bg-BG" sz="5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88622884"/>
      </p:ext>
    </p:extLst>
  </p:cSld>
  <p:clrMapOvr>
    <a:masterClrMapping/>
  </p:clrMapOvr>
  <p:transition spd="slow">
    <p:push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65</Words>
  <Application>Microsoft Office PowerPoint</Application>
  <PresentationFormat>Custom</PresentationFormat>
  <Paragraphs>38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Verdana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Nikola Kerezov</dc:creator>
  <cp:lastModifiedBy>Nikola Kerezov</cp:lastModifiedBy>
  <cp:revision>3</cp:revision>
  <dcterms:modified xsi:type="dcterms:W3CDTF">2024-03-15T22:26:43Z</dcterms:modified>
</cp:coreProperties>
</file>